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>
        <p:scale>
          <a:sx n="80" d="100"/>
          <a:sy n="80" d="100"/>
        </p:scale>
        <p:origin x="162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Wednesday, August 16,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Review Homework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Metric System Poof Book</a:t>
            </a:r>
          </a:p>
          <a:p>
            <a:pPr marL="0" indent="0">
              <a:buNone/>
            </a:pP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Metric System Homework </a:t>
            </a:r>
            <a:r>
              <a:rPr lang="en-US" sz="3000" dirty="0">
                <a:solidFill>
                  <a:schemeClr val="accent4"/>
                </a:solidFill>
              </a:rPr>
              <a:t>S</a:t>
            </a:r>
            <a:r>
              <a:rPr lang="en-US" sz="3000" dirty="0" smtClean="0">
                <a:solidFill>
                  <a:schemeClr val="accent4"/>
                </a:solidFill>
              </a:rPr>
              <a:t>heet.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Metric System Quiz </a:t>
            </a:r>
            <a:r>
              <a:rPr lang="en-US" sz="3000" smtClean="0">
                <a:solidFill>
                  <a:schemeClr val="accent4"/>
                </a:solidFill>
              </a:rPr>
              <a:t>on Monday 8/21/17!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</a:t>
            </a:r>
            <a:r>
              <a:rPr lang="en-US" dirty="0" smtClean="0">
                <a:solidFill>
                  <a:srgbClr val="FFFF00"/>
                </a:solidFill>
              </a:rPr>
              <a:t>hat important event will take place on August 21?  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Last Night’s Homework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accurately measure distance, mass, volume, and density using the metric system.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451" y="3030376"/>
            <a:ext cx="6493097" cy="79724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86766"/>
            <a:ext cx="6051464" cy="632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982" y="966946"/>
            <a:ext cx="9590406" cy="47952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4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40161</TotalTime>
  <Words>92</Words>
  <Application>Microsoft Office PowerPoint</Application>
  <PresentationFormat>Widescreen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Wednesday, August 16, 2017</vt:lpstr>
      <vt:lpstr>Learning Goal and Scale</vt:lpstr>
      <vt:lpstr>PowerPoint Presentation</vt:lpstr>
      <vt:lpstr>PowerPoint Presentation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357</cp:revision>
  <cp:lastPrinted>2016-04-26T17:44:54Z</cp:lastPrinted>
  <dcterms:created xsi:type="dcterms:W3CDTF">2015-10-22T15:42:29Z</dcterms:created>
  <dcterms:modified xsi:type="dcterms:W3CDTF">2017-08-16T22:58:27Z</dcterms:modified>
</cp:coreProperties>
</file>